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"/>
  </p:handoutMasterIdLst>
  <p:sldIdLst>
    <p:sldId id="256" r:id="rId2"/>
    <p:sldId id="257" r:id="rId3"/>
  </p:sldIdLst>
  <p:sldSz cx="9144000" cy="6858000" type="screen4x3"/>
  <p:notesSz cx="6797675" cy="9874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F5050"/>
    <a:srgbClr val="FFCC66"/>
    <a:srgbClr val="FF99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56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3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21992E-9A34-4915-BCF2-EF3BD86ECF72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0F576-03FA-400C-ABAE-310ECF9349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14158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0245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0483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701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385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61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2662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7969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723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512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63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529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5"/>
            <a:ext cx="9144000" cy="685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72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8021" y="1320858"/>
            <a:ext cx="9152021" cy="1497563"/>
          </a:xfrm>
          <a:prstGeom prst="rect">
            <a:avLst/>
          </a:prstGeom>
          <a:noFill/>
          <a:ln>
            <a:noFill/>
          </a:ln>
        </p:spPr>
        <p:txBody>
          <a:bodyPr wrap="square" lIns="360000" tIns="40500" rIns="360000" bIns="40500" rtlCol="0">
            <a:spAutoFit/>
          </a:bodyPr>
          <a:lstStyle/>
          <a:p>
            <a:pPr algn="ctr"/>
            <a:r>
              <a:rPr lang="en-US" altLang="ko-KR" sz="4600" b="1" dirty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FFCC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Insert Your Title </a:t>
            </a:r>
            <a:r>
              <a:rPr lang="en-US" altLang="ko-KR" sz="4600" b="1" dirty="0" smtClean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FFCC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Here</a:t>
            </a:r>
          </a:p>
          <a:p>
            <a:pPr algn="ctr"/>
            <a:r>
              <a:rPr lang="en-US" altLang="ko-KR" sz="4600" b="1" dirty="0" smtClean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FFCC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(40-50pt</a:t>
            </a:r>
            <a:r>
              <a:rPr lang="en-US" altLang="ko-KR" sz="4600" b="1" dirty="0" smtClean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FFCC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altLang="ko-KR" sz="4600" b="1" dirty="0">
              <a:ln w="3175">
                <a:solidFill>
                  <a:schemeClr val="bg1">
                    <a:alpha val="6000"/>
                  </a:schemeClr>
                </a:solidFill>
              </a:ln>
              <a:solidFill>
                <a:srgbClr val="FFCC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3083" y="4087123"/>
            <a:ext cx="855878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3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Insert </a:t>
            </a:r>
            <a:r>
              <a:rPr lang="en-US" altLang="ko-KR" sz="3000" b="1" dirty="0" smtClean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 Here(30pt</a:t>
            </a:r>
            <a:r>
              <a:rPr lang="en-US" altLang="ko-KR" sz="3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082" y="4577266"/>
            <a:ext cx="855878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i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Insert Department and Institution </a:t>
            </a:r>
            <a:r>
              <a:rPr lang="en-US" altLang="ko-KR" sz="2000" i="1" dirty="0" smtClean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Here(20pt</a:t>
            </a:r>
            <a:r>
              <a:rPr lang="en-US" altLang="ko-KR" sz="2000" i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186463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5552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921</TotalTime>
  <Words>18</Words>
  <Application>Microsoft Office PowerPoint</Application>
  <PresentationFormat>화면 슬라이드 쇼(4:3)</PresentationFormat>
  <Paragraphs>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Tahoma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109</cp:revision>
  <cp:lastPrinted>2017-01-24T07:13:38Z</cp:lastPrinted>
  <dcterms:created xsi:type="dcterms:W3CDTF">2017-01-23T01:45:42Z</dcterms:created>
  <dcterms:modified xsi:type="dcterms:W3CDTF">2018-07-04T04:38:40Z</dcterms:modified>
</cp:coreProperties>
</file>