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47F"/>
    <a:srgbClr val="F4B438"/>
    <a:srgbClr val="FFC322"/>
    <a:srgbClr val="FFC332"/>
    <a:srgbClr val="0D2745"/>
    <a:srgbClr val="EFB627"/>
    <a:srgbClr val="3D38AB"/>
    <a:srgbClr val="86CDF7"/>
    <a:srgbClr val="0C76B8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D47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D47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D47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867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72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187C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891045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91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187C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650515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187C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925965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82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83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87C9E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5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87C9E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561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880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3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D4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91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187C9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30E5-2BCC-4F9E-B31C-D567E8C35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DC3BF-4817-4534-8AE1-EAC773394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62991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dirty="0"/>
              <a:t>Keep the format of this template (font, slide background, layout, etc.).</a:t>
            </a:r>
          </a:p>
          <a:p>
            <a:r>
              <a:rPr lang="en-US" u="sng" dirty="0"/>
              <a:t>Save your file in </a:t>
            </a:r>
            <a:r>
              <a:rPr lang="en-US" i="1" u="sng" dirty="0"/>
              <a:t>.pptx</a:t>
            </a:r>
            <a:r>
              <a:rPr lang="en-US" u="sng" dirty="0"/>
              <a:t>, or you must upload your video files with the slides.</a:t>
            </a:r>
          </a:p>
          <a:p>
            <a:r>
              <a:rPr lang="en-US" dirty="0"/>
              <a:t>Highlight keywords </a:t>
            </a:r>
            <a:r>
              <a:rPr lang="en-US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dirty="0"/>
              <a:t>Use bullets(•) to improve readability.</a:t>
            </a:r>
          </a:p>
          <a:p>
            <a:r>
              <a:rPr lang="en-US" dirty="0"/>
              <a:t>Do not use unnecessary animation effects.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753E6C8-CD92-5D69-0FA4-B5EDA4FA8B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56767"/>
            <a:ext cx="10515600" cy="447675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“Delete this page when you submit”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236AAD8-AE92-BC19-9714-C89C14E5270F}"/>
              </a:ext>
            </a:extLst>
          </p:cNvPr>
          <p:cNvSpPr txBox="1">
            <a:spLocks/>
          </p:cNvSpPr>
          <p:nvPr/>
        </p:nvSpPr>
        <p:spPr>
          <a:xfrm>
            <a:off x="838200" y="1356766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>
                <a:solidFill>
                  <a:srgbClr val="FF0000"/>
                </a:solidFill>
              </a:rPr>
              <a:t>“Delete this page when you submit”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</a:t>
            </a:r>
          </a:p>
          <a:p>
            <a:r>
              <a:rPr lang="en-US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Propose 2-3 discussion points in one slide</a:t>
            </a:r>
          </a:p>
          <a:p>
            <a:r>
              <a:rPr lang="en-US" altLang="ko-KR" dirty="0"/>
              <a:t>This page is to discuss important aspects of your case with moderators, panelists and other presenters.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slide should be the last.</a:t>
            </a:r>
          </a:p>
          <a:p>
            <a:r>
              <a:rPr lang="en-US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AP 20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166</Words>
  <Application>Microsoft Office PowerPoint</Application>
  <PresentationFormat>와이드스크린</PresentationFormat>
  <Paragraphs>21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Dark ver.</vt:lpstr>
      <vt:lpstr>Light ver.</vt:lpstr>
      <vt:lpstr>Please Enter Your Title Here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54</cp:revision>
  <dcterms:created xsi:type="dcterms:W3CDTF">2021-10-06T00:05:28Z</dcterms:created>
  <dcterms:modified xsi:type="dcterms:W3CDTF">2024-05-27T07:57:38Z</dcterms:modified>
</cp:coreProperties>
</file>