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C9E"/>
    <a:srgbClr val="033154"/>
    <a:srgbClr val="FFC322"/>
    <a:srgbClr val="0A3D77"/>
    <a:srgbClr val="08305E"/>
    <a:srgbClr val="000080"/>
    <a:srgbClr val="022448"/>
    <a:srgbClr val="022246"/>
    <a:srgbClr val="86CDF7"/>
    <a:srgbClr val="3D38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33938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187C9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187C9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187C9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87C9E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87C9E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187C9E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5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82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 lang="en-US" dirty="0"/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24366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37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D47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0064539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D47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8526950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913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288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760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869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601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976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700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187C9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5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D4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(40pt / Bold / Arial)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Keep the format of this template (font, slide background, layout, etc.).</a:t>
            </a:r>
          </a:p>
          <a:p>
            <a:r>
              <a:rPr lang="en-US" u="sng" dirty="0"/>
              <a:t>Save your file in </a:t>
            </a:r>
            <a:r>
              <a:rPr lang="en-US" i="1" u="sng" dirty="0"/>
              <a:t>.pptx</a:t>
            </a:r>
            <a:r>
              <a:rPr lang="en-US" u="sng" dirty="0"/>
              <a:t>, or you must upload your video files with the slides.</a:t>
            </a:r>
          </a:p>
          <a:p>
            <a:r>
              <a:rPr lang="en-US" dirty="0"/>
              <a:t>Highlight keywords </a:t>
            </a:r>
            <a:r>
              <a:rPr lang="en-US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dirty="0"/>
              <a:t>Use bullets(•) to improve readability.</a:t>
            </a:r>
          </a:p>
          <a:p>
            <a:r>
              <a:rPr lang="en-US" dirty="0"/>
              <a:t>Do not use unnecessary animation effects.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8E20590B-D133-0B0B-38DD-BC5F41E2F4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</a:t>
            </a:r>
          </a:p>
          <a:p>
            <a:r>
              <a:rPr lang="en-US" dirty="0"/>
              <a:t>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Propose 2-3 discussion points in one slide</a:t>
            </a:r>
          </a:p>
          <a:p>
            <a:r>
              <a:rPr lang="en-US" altLang="ko-KR" dirty="0"/>
              <a:t>This page is to discuss important aspects of your case with moderators, panelists and other presenters.</a:t>
            </a:r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slide should be the last.</a:t>
            </a:r>
          </a:p>
          <a:p>
            <a:r>
              <a:rPr lang="en-US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158</Words>
  <Application>Microsoft Office PowerPoint</Application>
  <PresentationFormat>와이드스크린</PresentationFormat>
  <Paragraphs>20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Light ver.</vt:lpstr>
      <vt:lpstr>Dark ver.</vt:lpstr>
      <vt:lpstr>Please Enter Your Title Here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1</cp:lastModifiedBy>
  <cp:revision>40</cp:revision>
  <dcterms:created xsi:type="dcterms:W3CDTF">2021-10-06T00:05:28Z</dcterms:created>
  <dcterms:modified xsi:type="dcterms:W3CDTF">2024-05-27T07:57:23Z</dcterms:modified>
</cp:coreProperties>
</file>