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C5E8"/>
    <a:srgbClr val="E9505E"/>
    <a:srgbClr val="0D394E"/>
    <a:srgbClr val="FFD47F"/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27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83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526914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75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88478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5441931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75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942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98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00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12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8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D4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77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87C9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</a:t>
            </a:r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altLang="ko-KR" dirty="0"/>
              <a:t>Use bullets(•) to improve readability</a:t>
            </a:r>
          </a:p>
          <a:p>
            <a:r>
              <a:rPr lang="en-US" altLang="ko-KR" dirty="0"/>
              <a:t>Do not use unnecessary animation effects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 limit to the number of slides but keep the presentation time allocated to you.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003C1B-57E7-4AD7-A73D-19FD2CB47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15166-013E-42B3-80D1-8F5A4E32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2977F6-A5BC-4B79-B1E0-B9170E763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114</Words>
  <Application>Microsoft Office PowerPoint</Application>
  <PresentationFormat>와이드스크린</PresentationFormat>
  <Paragraphs>14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Please Enter Your Title Here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41</cp:revision>
  <dcterms:created xsi:type="dcterms:W3CDTF">2021-10-06T00:05:28Z</dcterms:created>
  <dcterms:modified xsi:type="dcterms:W3CDTF">2024-05-27T07:59:06Z</dcterms:modified>
</cp:coreProperties>
</file>