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63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C9E"/>
    <a:srgbClr val="0A3D77"/>
    <a:srgbClr val="125A74"/>
    <a:srgbClr val="FFC322"/>
    <a:srgbClr val="033154"/>
    <a:srgbClr val="86CDF7"/>
    <a:srgbClr val="3D38AB"/>
    <a:srgbClr val="817BFF"/>
    <a:srgbClr val="7030A0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2024-05-27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57088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28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65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501633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7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934530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303338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5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47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25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92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05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21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87C9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3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D4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Keep the format of this template (font, slide background, layout, etc.)</a:t>
            </a:r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altLang="ko-KR" dirty="0"/>
              <a:t>Use bullets(•) to improve readability</a:t>
            </a:r>
          </a:p>
          <a:p>
            <a:r>
              <a:rPr lang="en-US" altLang="ko-KR" dirty="0"/>
              <a:t>Do not use unnecessary animation effects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 limit to the number of slides but keep the presentation time allocated to you.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1065776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641ACC-4503-4228-9F05-DFFCCAF21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7AD3D-6659-47D6-807E-A59D2FA6F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66CE3B-4DA5-4E16-BECA-148C34606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114</Words>
  <Application>Microsoft Office PowerPoint</Application>
  <PresentationFormat>와이드스크린</PresentationFormat>
  <Paragraphs>14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Dark ver.</vt:lpstr>
      <vt:lpstr>Please Enter Your Title Here (40pt / Bold / Arial)</vt:lpstr>
      <vt:lpstr>GENERAL GUIDELINES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52</cp:revision>
  <dcterms:created xsi:type="dcterms:W3CDTF">2021-10-06T00:05:28Z</dcterms:created>
  <dcterms:modified xsi:type="dcterms:W3CDTF">2024-05-27T07:59:27Z</dcterms:modified>
</cp:coreProperties>
</file>