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sldIdLst>
    <p:sldId id="256" r:id="rId3"/>
    <p:sldId id="257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A78"/>
    <a:srgbClr val="F4C668"/>
    <a:srgbClr val="FFC322"/>
    <a:srgbClr val="86CDF7"/>
    <a:srgbClr val="2DCD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C7B1C-1511-467D-904F-561FCB3A627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000" b="1"/>
            </a:lvl1pPr>
          </a:lstStyle>
          <a:p>
            <a:r>
              <a:rPr lang="en-US" altLang="ko-KR" dirty="0"/>
              <a:t>Please Enter Your Title Here</a:t>
            </a:r>
            <a:br>
              <a:rPr lang="en-US" altLang="ko-KR" dirty="0"/>
            </a:br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3E3AEB-DD1F-4A8A-B982-6A0B731765C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ko-KR" dirty="0"/>
              <a:t>Name, MD</a:t>
            </a:r>
          </a:p>
          <a:p>
            <a:r>
              <a:rPr lang="en-US" altLang="ko-KR" dirty="0"/>
              <a:t>Affiliation, Country (24pt / Bold / Arial)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4FC0E7-8848-493F-AF85-3EBE5A2EA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8FF441-7CFF-40D1-8C22-0AE70C7D0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12F62A-39F9-4B7F-8E43-8BC1632C6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216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707D8-C89B-4A91-9C96-4E5BC7F871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i="1"/>
            </a:lvl1pPr>
          </a:lstStyle>
          <a:p>
            <a:fld id="{135C9D0A-406E-47EC-8438-9B831B3EAA1B}" type="datetimeFigureOut">
              <a:rPr lang="en-US" smtClean="0"/>
              <a:pPr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1"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/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02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708030"/>
            <a:ext cx="10515600" cy="4468933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C5C98FE9-DEB5-4AB4-BA71-B1E4A0939A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4C668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9" name="텍스트 개체 틀 10">
            <a:extLst>
              <a:ext uri="{FF2B5EF4-FFF2-40B4-BE49-F238E27FC236}">
                <a16:creationId xmlns:a16="http://schemas.microsoft.com/office/drawing/2014/main" id="{DC1EEF0B-7F16-438A-B3E5-1EFEE37E5F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1172025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D320E-C59D-4AEB-9D77-6432B8C623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86430-BDBF-49D7-832D-DB13E176AB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F05DE4-7688-4B82-A9AE-38E5FDD84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1D877-4E15-4FA6-8613-8B65F1D73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5616D2-6FD1-4297-BCAE-56DB79807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51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DE5C4-5E98-42D7-A34E-FD9AB258F47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8A5F33-87C3-46C2-A66E-55807B068549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D4C7CE-3372-4730-BD36-62B314296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55B582-E523-41F2-9FBF-5DA65EA8D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5FBC86-1C72-488C-A9E0-89CF504AC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E5127015-1BBB-44C5-9A21-7DD12C3757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4C668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9" name="텍스트 개체 틀 10">
            <a:extLst>
              <a:ext uri="{FF2B5EF4-FFF2-40B4-BE49-F238E27FC236}">
                <a16:creationId xmlns:a16="http://schemas.microsoft.com/office/drawing/2014/main" id="{FAF01E5B-DB0C-416C-B3BD-A45C7EFB8D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2427796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62CEA2-3E45-4C48-87EE-3616514B87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6FAC42-B51B-425A-B83D-E45CFF1A0C4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E73644-D245-4F71-8112-730C3F4A2C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BCFEDB-C0FF-438D-B088-3B2BA4F99F4E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8B44BE-326F-47FE-847E-1F54944E0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D7CDFF-173B-4C45-AE12-38BD0A1D0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5DEF12-7503-4665-9470-D1A507FBC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0889EC63-10F9-4BB6-8E3F-AF7793DA17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4C668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15077303-944F-4CE5-B2B4-6733AD6C683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468732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DB92D-1AAB-4ED8-A34A-E7D51B33FC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834787-1E03-43FE-AA1C-7D81856C8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253674-0B8F-455F-90D3-7A9BC2CB7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648646-D24E-4A9D-9501-607316EBF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991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D95D5C-F7D8-47AF-839D-ECA8A75EF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7A8730-DC1B-44E2-B794-4E9443E99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25F786-8371-40C7-A8E8-664C330DF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268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D259A-3C11-4089-8A28-FA8121CB63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C9A6F-6A4E-406A-A0E8-833908B1090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D67F08-0E43-48AA-9E05-2E9F22ECC8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959258-B1CD-4C0D-A14B-0FF91C325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719B0D-B680-4222-B5F0-6063FF414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597033-F0BC-4C42-B1EE-310B9E063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260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50AA1-A1A4-4BF8-BC90-7AF533CF64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233B38-C7FA-4009-B5CC-D825A230E7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CB86AD-8DE1-46F9-AF21-71B384D7FD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3F10A1-9756-4680-91E1-DA4C8393D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5329E1-D792-4AE5-B71B-7C0426C3D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466A69-C544-4FB3-8F85-44C6C42F9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668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29CA3-6126-4966-9C96-3A17AF6E1B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0CB4D5-E6BD-4ED5-8350-A3454FE3FE03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C5253D-A20C-4A10-BBAB-ECE0B6D8D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C78FF-5AB7-4DFB-8FAA-03DAF1B5B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CD7A89-031A-4D31-A82B-EF85F3891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5309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B43D24-A001-4837-9727-85C0EDF2A4FC}"/>
              </a:ext>
            </a:extLst>
          </p:cNvPr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8FB26B-ED60-4BD3-ACB3-CB25329A9136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7F5728-39E0-41D8-A409-130B8481F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2139C-C8BB-4B99-93A2-2AB9374FB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6AFAD-4C0A-4CB5-9E18-81E125D09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5364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C7B1C-1511-467D-904F-561FCB3A627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372734"/>
            <a:ext cx="9144000" cy="2387600"/>
          </a:xfrm>
        </p:spPr>
        <p:txBody>
          <a:bodyPr anchor="b">
            <a:normAutofit/>
          </a:bodyPr>
          <a:lstStyle>
            <a:lvl1pPr algn="ctr">
              <a:defRPr sz="4000" b="1">
                <a:solidFill>
                  <a:srgbClr val="005A78"/>
                </a:solidFill>
              </a:defRPr>
            </a:lvl1pPr>
          </a:lstStyle>
          <a:p>
            <a:r>
              <a:rPr lang="en-US" altLang="ko-KR" dirty="0"/>
              <a:t>Please Enter Your Title Here</a:t>
            </a:r>
            <a:br>
              <a:rPr lang="en-US" altLang="ko-KR" dirty="0"/>
            </a:br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3E3AEB-DD1F-4A8A-B982-6A0B731765C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852409"/>
            <a:ext cx="9144000" cy="165576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ko-KR" dirty="0"/>
              <a:t>Name, MD</a:t>
            </a:r>
          </a:p>
          <a:p>
            <a:r>
              <a:rPr lang="en-US" altLang="ko-KR" dirty="0"/>
              <a:t>Affiliation, Country (24pt / Bold / Arial)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4FC0E7-8848-493F-AF85-3EBE5A2EA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8FF441-7CFF-40D1-8C22-0AE70C7D0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12F62A-39F9-4B7F-8E43-8BC1632C6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4820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707D8-C89B-4A91-9C96-4E5BC7F871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05A78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i="1"/>
            </a:lvl1pPr>
          </a:lstStyle>
          <a:p>
            <a:fld id="{135C9D0A-406E-47EC-8438-9B831B3EAA1B}" type="datetimeFigureOut">
              <a:rPr lang="en-US" smtClean="0"/>
              <a:pPr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1"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/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396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708030"/>
            <a:ext cx="10515600" cy="4468933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0CA57926-DB40-485C-A0D2-E337192306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005A78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4B46B1AD-5587-42F0-A731-5743EFAC7F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38777996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D320E-C59D-4AEB-9D77-6432B8C623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000">
                <a:solidFill>
                  <a:srgbClr val="005A78"/>
                </a:solidFill>
              </a:defRPr>
            </a:lvl1pPr>
          </a:lstStyle>
          <a:p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86430-BDBF-49D7-832D-DB13E176AB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F05DE4-7688-4B82-A9AE-38E5FDD84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1D877-4E15-4FA6-8613-8B65F1D73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5616D2-6FD1-4297-BCAE-56DB79807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7503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DE5C4-5E98-42D7-A34E-FD9AB258F47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8A5F33-87C3-46C2-A66E-55807B068549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Content (24pt / Arial)</a:t>
            </a:r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D4C7CE-3372-4730-BD36-62B314296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55B582-E523-41F2-9FBF-5DA65EA8D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5FBC86-1C72-488C-A9E0-89CF504AC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23EC0FBD-48EC-4117-A1BA-4AA0BCE64A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005A78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2DD0A169-C63F-4249-A01C-0ED0168C716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42578663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62CEA2-3E45-4C48-87EE-3616514B87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6FAC42-B51B-425A-B83D-E45CFF1A0C4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E73644-D245-4F71-8112-730C3F4A2C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BCFEDB-C0FF-438D-B088-3B2BA4F99F4E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8B44BE-326F-47FE-847E-1F54944E0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D7CDFF-173B-4C45-AE12-38BD0A1D0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5DEF12-7503-4665-9470-D1A507FBC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제목 1">
            <a:extLst>
              <a:ext uri="{FF2B5EF4-FFF2-40B4-BE49-F238E27FC236}">
                <a16:creationId xmlns:a16="http://schemas.microsoft.com/office/drawing/2014/main" id="{A241E4BE-6458-4AE7-AF13-11AB96B4BB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005A78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931B1D2E-2696-4C3F-B9A5-76290A26167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35917225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DB92D-1AAB-4ED8-A34A-E7D51B33FC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05A78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834787-1E03-43FE-AA1C-7D81856C8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253674-0B8F-455F-90D3-7A9BC2CB7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648646-D24E-4A9D-9501-607316EBF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3030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D95D5C-F7D8-47AF-839D-ECA8A75EF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7A8730-DC1B-44E2-B794-4E9443E99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25F786-8371-40C7-A8E8-664C330DF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4129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D259A-3C11-4089-8A28-FA8121CB63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005A78"/>
                </a:solidFill>
              </a:defRPr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C9A6F-6A4E-406A-A0E8-833908B1090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D67F08-0E43-48AA-9E05-2E9F22ECC8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959258-B1CD-4C0D-A14B-0FF91C325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719B0D-B680-4222-B5F0-6063FF414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597033-F0BC-4C42-B1EE-310B9E063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6988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50AA1-A1A4-4BF8-BC90-7AF533CF64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005A78"/>
                </a:solidFill>
              </a:defRPr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233B38-C7FA-4009-B5CC-D825A230E7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CB86AD-8DE1-46F9-AF21-71B384D7FD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3F10A1-9756-4680-91E1-DA4C8393D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5329E1-D792-4AE5-B71B-7C0426C3D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466A69-C544-4FB3-8F85-44C6C42F9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091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29CA3-6126-4966-9C96-3A17AF6E1B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05A78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0CB4D5-E6BD-4ED5-8350-A3454FE3FE03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C5253D-A20C-4A10-BBAB-ECE0B6D8D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C78FF-5AB7-4DFB-8FAA-03DAF1B5B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CD7A89-031A-4D31-A82B-EF85F3891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0898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B43D24-A001-4837-9727-85C0EDF2A4FC}"/>
              </a:ext>
            </a:extLst>
          </p:cNvPr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solidFill>
                  <a:srgbClr val="005A78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8FB26B-ED60-4BD3-ACB3-CB25329A9136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7F5728-39E0-41D8-A409-130B8481F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2139C-C8BB-4B99-93A2-2AB9374FB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6AFAD-4C0A-4CB5-9E18-81E125D09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416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8C79DC-F166-4947-8262-D01981A3D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51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2C3491-AD27-4944-B8BF-062586EC20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92370"/>
            <a:ext cx="10515600" cy="4684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4E0195-F134-4822-BEFC-58C4D9AFEE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43050" y="6356350"/>
            <a:ext cx="24288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i="1">
                <a:solidFill>
                  <a:schemeClr val="bg1"/>
                </a:solidFill>
              </a:defRPr>
            </a:lvl1pPr>
          </a:lstStyle>
          <a:p>
            <a:fld id="{135C9D0A-406E-47EC-8438-9B831B3EAA1B}" type="datetimeFigureOut">
              <a:rPr lang="en-US" smtClean="0"/>
              <a:pPr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A8933-28EA-4400-A699-1E275C8862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7882E-77AD-4624-9ACA-B42A0F2F9C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20076" y="6356350"/>
            <a:ext cx="31337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i="1">
                <a:solidFill>
                  <a:schemeClr val="bg1"/>
                </a:solidFill>
              </a:defRPr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986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F4C668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8C79DC-F166-4947-8262-D01981A3D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51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2C3491-AD27-4944-B8BF-062586EC20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92370"/>
            <a:ext cx="10515600" cy="4684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4E0195-F134-4822-BEFC-58C4D9AFEE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43050" y="6356350"/>
            <a:ext cx="24288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i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135C9D0A-406E-47EC-8438-9B831B3EAA1B}" type="datetimeFigureOut">
              <a:rPr lang="en-US" smtClean="0"/>
              <a:pPr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A8933-28EA-4400-A699-1E275C8862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7882E-77AD-4624-9ACA-B42A0F2F9C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20076" y="6356350"/>
            <a:ext cx="31337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i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84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005A78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F30E5-2BCC-4F9E-B31C-D567E8C35C3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Please Enter Your Title Here</a:t>
            </a:r>
            <a:br>
              <a:rPr lang="en-US" altLang="ko-KR" dirty="0"/>
            </a:br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2DC3BF-4817-4534-8AE1-EAC77339496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Name, MD</a:t>
            </a:r>
          </a:p>
          <a:p>
            <a:r>
              <a:rPr lang="en-US" altLang="ko-K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Affiliation, Country (24pt / Bold / Arial)</a:t>
            </a:r>
          </a:p>
        </p:txBody>
      </p:sp>
    </p:spTree>
    <p:extLst>
      <p:ext uri="{BB962C8B-B14F-4D97-AF65-F5344CB8AC3E}">
        <p14:creationId xmlns:p14="http://schemas.microsoft.com/office/powerpoint/2010/main" val="6299165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4">
            <a:extLst>
              <a:ext uri="{FF2B5EF4-FFF2-40B4-BE49-F238E27FC236}">
                <a16:creationId xmlns:a16="http://schemas.microsoft.com/office/drawing/2014/main" id="{21B055A2-E846-4D8C-88B1-E8BF6B2FBB2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맑은 고딕"/>
              <a:cs typeface="+mn-cs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75BEC23-772D-44F3-8A11-D45A3E9FB0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37805"/>
            <a:ext cx="10515600" cy="4139157"/>
          </a:xfrm>
        </p:spPr>
        <p:txBody>
          <a:bodyPr/>
          <a:lstStyle/>
          <a:p>
            <a:r>
              <a:rPr lang="en-US" altLang="ko-KR" dirty="0"/>
              <a:t>Keep the format of this template (font, slide background, layout, etc.).</a:t>
            </a:r>
          </a:p>
          <a:p>
            <a:r>
              <a:rPr lang="en-US" altLang="ko-KR" u="sng" dirty="0"/>
              <a:t>Save your file in </a:t>
            </a:r>
            <a:r>
              <a:rPr lang="en-US" altLang="ko-KR" i="1" u="sng" dirty="0"/>
              <a:t>.pptx</a:t>
            </a:r>
            <a:r>
              <a:rPr lang="en-US" altLang="ko-KR" u="sng" dirty="0"/>
              <a:t>, or you must upload your video files with the slides.</a:t>
            </a:r>
          </a:p>
          <a:p>
            <a:r>
              <a:rPr lang="en-US" altLang="ko-KR" dirty="0"/>
              <a:t>Highlight keywords </a:t>
            </a:r>
            <a:r>
              <a:rPr lang="en-US" altLang="ko-KR" dirty="0">
                <a:solidFill>
                  <a:srgbClr val="FF0000"/>
                </a:solidFill>
              </a:rPr>
              <a:t>with a red color.</a:t>
            </a:r>
          </a:p>
          <a:p>
            <a:r>
              <a:rPr lang="en-US" altLang="ko-KR" dirty="0"/>
              <a:t>Use bullets(•) to improve readability.</a:t>
            </a:r>
          </a:p>
          <a:p>
            <a:r>
              <a:rPr lang="en-US" altLang="ko-KR" dirty="0"/>
              <a:t>Do not use unnecessary animation effects.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3277CEC-73D6-4F91-A7EA-977864C33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GUIDELINES </a:t>
            </a:r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86C3C0CA-DF75-8564-45A4-90A4526AF77A}"/>
              </a:ext>
            </a:extLst>
          </p:cNvPr>
          <p:cNvSpPr txBox="1">
            <a:spLocks noGrp="1"/>
          </p:cNvSpPr>
          <p:nvPr>
            <p:ph type="body" sz="quarter" idx="13"/>
          </p:nvPr>
        </p:nvSpPr>
        <p:spPr>
          <a:xfrm>
            <a:off x="838200" y="1274763"/>
            <a:ext cx="10515600" cy="4476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i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2800" dirty="0">
                <a:solidFill>
                  <a:srgbClr val="FF0000"/>
                </a:solidFill>
              </a:rPr>
              <a:t>“Delete this page when you submit”</a:t>
            </a:r>
          </a:p>
        </p:txBody>
      </p:sp>
    </p:spTree>
    <p:extLst>
      <p:ext uri="{BB962C8B-B14F-4D97-AF65-F5344CB8AC3E}">
        <p14:creationId xmlns:p14="http://schemas.microsoft.com/office/powerpoint/2010/main" val="2529860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Disclosure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C8C5BC-A077-4520-8A46-0E0C7BD21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Disclose potential conflicts of interest (24pt / Arial)</a:t>
            </a:r>
          </a:p>
        </p:txBody>
      </p:sp>
    </p:spTree>
    <p:extLst>
      <p:ext uri="{BB962C8B-B14F-4D97-AF65-F5344CB8AC3E}">
        <p14:creationId xmlns:p14="http://schemas.microsoft.com/office/powerpoint/2010/main" val="73639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Points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C8C5BC-A077-4520-8A46-0E0C7BD21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Propose 2-3 discussion points in this slide.</a:t>
            </a:r>
          </a:p>
          <a:p>
            <a:r>
              <a:rPr lang="en-US" altLang="ko-KR" dirty="0"/>
              <a:t>These points will be discussed with moderators and panelists during the session.</a:t>
            </a:r>
          </a:p>
        </p:txBody>
      </p:sp>
    </p:spTree>
    <p:extLst>
      <p:ext uri="{BB962C8B-B14F-4D97-AF65-F5344CB8AC3E}">
        <p14:creationId xmlns:p14="http://schemas.microsoft.com/office/powerpoint/2010/main" val="27032899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C8C5BC-A077-4520-8A46-0E0C7BD21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This slide should be the last.</a:t>
            </a:r>
          </a:p>
          <a:p>
            <a:r>
              <a:rPr lang="en-US" altLang="ko-KR" dirty="0"/>
              <a:t>Do not exceed one slide for Conclusions.</a:t>
            </a:r>
          </a:p>
          <a:p>
            <a:pPr marL="0" indent="0">
              <a:buNone/>
            </a:pPr>
            <a:r>
              <a:rPr lang="en-US" altLang="ko-KR" sz="1800" dirty="0">
                <a:solidFill>
                  <a:srgbClr val="FF0000"/>
                </a:solidFill>
              </a:rPr>
              <a:t>※ </a:t>
            </a:r>
            <a:r>
              <a:rPr lang="en-US" altLang="ko-KR" dirty="0">
                <a:solidFill>
                  <a:srgbClr val="FF0000"/>
                </a:solidFill>
              </a:rPr>
              <a:t>Delete any hidden slides between and after the slides before uploading. </a:t>
            </a:r>
          </a:p>
        </p:txBody>
      </p:sp>
    </p:spTree>
    <p:extLst>
      <p:ext uri="{BB962C8B-B14F-4D97-AF65-F5344CB8AC3E}">
        <p14:creationId xmlns:p14="http://schemas.microsoft.com/office/powerpoint/2010/main" val="1069385703"/>
      </p:ext>
    </p:extLst>
  </p:cSld>
  <p:clrMapOvr>
    <a:masterClrMapping/>
  </p:clrMapOvr>
</p:sld>
</file>

<file path=ppt/theme/theme1.xml><?xml version="1.0" encoding="utf-8"?>
<a:theme xmlns:a="http://schemas.openxmlformats.org/drawingml/2006/main" name="Dark ver.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late">
      <a:majorFont>
        <a:latin typeface="Arial"/>
        <a:ea typeface="맑은 고딕"/>
        <a:cs typeface=""/>
      </a:majorFont>
      <a:minorFont>
        <a:latin typeface="Arial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Light ver.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late">
      <a:majorFont>
        <a:latin typeface="Arial"/>
        <a:ea typeface="맑은 고딕"/>
        <a:cs typeface=""/>
      </a:majorFont>
      <a:minorFont>
        <a:latin typeface="Arial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155</Words>
  <Application>Microsoft Office PowerPoint</Application>
  <PresentationFormat>와이드스크린</PresentationFormat>
  <Paragraphs>19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5</vt:i4>
      </vt:variant>
    </vt:vector>
  </HeadingPairs>
  <TitlesOfParts>
    <vt:vector size="8" baseType="lpstr">
      <vt:lpstr>Arial</vt:lpstr>
      <vt:lpstr>Dark ver.</vt:lpstr>
      <vt:lpstr>Light ver.</vt:lpstr>
      <vt:lpstr>Please Enter Your Title Here Title (40pt / Bold / Arial)</vt:lpstr>
      <vt:lpstr>GENERAL GUIDELINES </vt:lpstr>
      <vt:lpstr>Disclosure</vt:lpstr>
      <vt:lpstr>Discussion Points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COMPLEX PCI 2021 Virtual Slide Template Title (40pt / Bold / Arial)</dc:title>
  <dc:creator>CVRF 1</dc:creator>
  <cp:lastModifiedBy>CVRF 5</cp:lastModifiedBy>
  <cp:revision>32</cp:revision>
  <dcterms:created xsi:type="dcterms:W3CDTF">2021-10-06T00:05:28Z</dcterms:created>
  <dcterms:modified xsi:type="dcterms:W3CDTF">2025-05-30T08:04:05Z</dcterms:modified>
</cp:coreProperties>
</file>