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1" r:id="rId3"/>
    <p:sldId id="262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668"/>
    <a:srgbClr val="005A78"/>
    <a:srgbClr val="FFC322"/>
    <a:srgbClr val="0A3D77"/>
    <a:srgbClr val="3D38AB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2734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52409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A78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38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25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760013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88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5017123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031276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82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21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8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83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78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8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5A7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6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4C66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E4B8EDA-B669-4498-77CC-7D4B06CC7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  <a:p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53CC5D3-6862-CF4C-9E9C-A31A4295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GENERAL GUIDELINES </a:t>
            </a:r>
            <a:endParaRPr lang="ko-KR" alt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D21FCFE0-F886-9AE0-BD92-23B038DEF4D7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1133475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375660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155</Words>
  <Application>Microsoft Office PowerPoint</Application>
  <PresentationFormat>와이드스크린</PresentationFormat>
  <Paragraphs>19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Light ver.</vt:lpstr>
      <vt:lpstr>Dark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28</cp:revision>
  <dcterms:created xsi:type="dcterms:W3CDTF">2021-10-06T00:05:28Z</dcterms:created>
  <dcterms:modified xsi:type="dcterms:W3CDTF">2025-05-30T08:08:10Z</dcterms:modified>
</cp:coreProperties>
</file>