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3" r:id="rId3"/>
    <p:sldId id="264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668"/>
    <a:srgbClr val="FFD47F"/>
    <a:srgbClr val="005A78"/>
    <a:srgbClr val="0A3D77"/>
    <a:srgbClr val="ECA115"/>
    <a:srgbClr val="95A7CF"/>
    <a:srgbClr val="48629E"/>
    <a:srgbClr val="EB5F1A"/>
    <a:srgbClr val="222222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61" autoAdjust="0"/>
    <p:restoredTop sz="0" autoAdjust="0"/>
  </p:normalViewPr>
  <p:slideViewPr>
    <p:cSldViewPr snapToGrid="0">
      <p:cViewPr varScale="1">
        <p:scale>
          <a:sx n="110" d="100"/>
          <a:sy n="110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87C5F-3089-4518-9D6C-EC18E207104E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0CED9-63B5-41A9-A175-084912C877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951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0CED9-63B5-41A9-A175-084912C8773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063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8030" y="1329726"/>
            <a:ext cx="9144000" cy="2623239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8030" y="4200316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21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855308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6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821073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428928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14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80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A78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49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A78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538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49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4C66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4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5A7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E5BF8AF3-F8D7-3BB2-CA46-E28CB4F8C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2502"/>
            <a:ext cx="9144000" cy="2623239"/>
          </a:xfrm>
        </p:spPr>
        <p:txBody>
          <a:bodyPr/>
          <a:lstStyle/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ko-KR" altLang="en-US" dirty="0"/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7DDD76B-2810-27E2-EE26-5D7B64F5B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3092"/>
            <a:ext cx="9144000" cy="1655762"/>
          </a:xfrm>
        </p:spPr>
        <p:txBody>
          <a:bodyPr/>
          <a:lstStyle/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808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  <a:endParaRPr lang="en-US" altLang="ko-KR" dirty="0"/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color. 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  <a:endParaRPr lang="en-US" altLang="ko-K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4C668"/>
                </a:solidFill>
              </a:rPr>
              <a:t>GENERAL GUIDELINES</a:t>
            </a:r>
            <a:endParaRPr lang="en-US" dirty="0">
              <a:solidFill>
                <a:srgbClr val="F4C668"/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40D5E2C-B824-8D87-309B-16D30A6A8133}"/>
              </a:ext>
            </a:extLst>
          </p:cNvPr>
          <p:cNvSpPr txBox="1">
            <a:spLocks/>
          </p:cNvSpPr>
          <p:nvPr/>
        </p:nvSpPr>
        <p:spPr>
          <a:xfrm>
            <a:off x="838200" y="1356767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6325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003C1B-57E7-4AD7-A73D-19FD2CB47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315166-013E-42B3-80D1-8F5A4E32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solidFill>
                <a:srgbClr val="F4C668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2977F6-A5BC-4B79-B1E0-B9170E7634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119</Words>
  <Application>Microsoft Office PowerPoint</Application>
  <PresentationFormat>와이드스크린</PresentationFormat>
  <Paragraphs>15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Dark ver.</vt:lpstr>
      <vt:lpstr>Light ver.</vt:lpstr>
      <vt:lpstr>Please Enter Your Title Here Title (40pt / Bold / Arial)</vt:lpstr>
      <vt:lpstr>GENERAL GUIDELINES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82</cp:revision>
  <dcterms:created xsi:type="dcterms:W3CDTF">2021-10-06T00:05:28Z</dcterms:created>
  <dcterms:modified xsi:type="dcterms:W3CDTF">2025-05-30T07:52:56Z</dcterms:modified>
</cp:coreProperties>
</file>