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57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668"/>
    <a:srgbClr val="005A78"/>
    <a:srgbClr val="525252"/>
    <a:srgbClr val="000000"/>
    <a:srgbClr val="0A3D77"/>
    <a:srgbClr val="ECA115"/>
    <a:srgbClr val="FFC322"/>
    <a:srgbClr val="86CDF7"/>
    <a:srgbClr val="3D38AB"/>
    <a:srgbClr val="817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8" autoAdjust="0"/>
    <p:restoredTop sz="96163" autoAdjust="0"/>
  </p:normalViewPr>
  <p:slideViewPr>
    <p:cSldViewPr snapToGrid="0">
      <p:cViewPr varScale="1">
        <p:scale>
          <a:sx n="103" d="100"/>
          <a:sy n="103" d="100"/>
        </p:scale>
        <p:origin x="15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2025-05-30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2521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0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8030" y="1329726"/>
            <a:ext cx="9144000" cy="262323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8030" y="4200316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0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52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909127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4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512072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285738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70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14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95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1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76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3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5A7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2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4C66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2763"/>
            <a:ext cx="9144000" cy="2387600"/>
          </a:xfrm>
        </p:spPr>
        <p:txBody>
          <a:bodyPr anchor="b">
            <a:normAutofit/>
          </a:bodyPr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5531"/>
            <a:ext cx="9144000" cy="1655762"/>
          </a:xfrm>
        </p:spPr>
        <p:txBody>
          <a:bodyPr anchor="t"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4C668"/>
                </a:solidFill>
              </a:rPr>
              <a:t>GENERAL GUIDELINES </a:t>
            </a:r>
          </a:p>
        </p:txBody>
      </p:sp>
      <p:sp>
        <p:nvSpPr>
          <p:cNvPr id="17" name="내용 개체 틀 16">
            <a:extLst>
              <a:ext uri="{FF2B5EF4-FFF2-40B4-BE49-F238E27FC236}">
                <a16:creationId xmlns:a16="http://schemas.microsoft.com/office/drawing/2014/main" id="{DAED8A58-68D1-E32C-DDB1-05BC1B89F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52CFCC6-2693-32F8-216C-F9C3B8817B63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1133475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641ACC-4503-4228-9F05-DFFCCAF21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7AD3D-6659-47D6-807E-A59D2FA6F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66CE3B-4DA5-4E16-BECA-148C34606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120</Words>
  <Application>Microsoft Office PowerPoint</Application>
  <PresentationFormat>와이드스크린</PresentationFormat>
  <Paragraphs>16</Paragraphs>
  <Slides>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Dark ver.</vt:lpstr>
      <vt:lpstr>Please Enter Your Title Here Title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71</cp:revision>
  <dcterms:created xsi:type="dcterms:W3CDTF">2021-10-06T00:05:28Z</dcterms:created>
  <dcterms:modified xsi:type="dcterms:W3CDTF">2025-05-30T08:10:04Z</dcterms:modified>
</cp:coreProperties>
</file>